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slide" Target="slides/slide6.xml"/><Relationship Id="rId10" Type="http://schemas.openxmlformats.org/officeDocument/2006/relationships/slide" Target="slides/slide5.xml"/><Relationship Id="rId12" Type="http://schemas.openxmlformats.org/officeDocument/2006/relationships/slide" Target="slides/slide7.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1819066b2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1819066b2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1819066b2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1819066b2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1819066b2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1819066b2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1819066b2d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1819066b2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1819066b2d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1819066b2d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1819066b2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1819066b2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6.png"/><Relationship Id="rId9"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7.png"/><Relationship Id="rId7" Type="http://schemas.openxmlformats.org/officeDocument/2006/relationships/image" Target="../media/image3.png"/><Relationship Id="rId8"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w3schools.com/html/html_css.asp" TargetMode="External"/><Relationship Id="rId4" Type="http://schemas.openxmlformats.org/officeDocument/2006/relationships/hyperlink" Target="https://www.w3schools.com/html/html_scripts.asp" TargetMode="External"/><Relationship Id="rId5" Type="http://schemas.openxmlformats.org/officeDocument/2006/relationships/hyperlink" Target="https://www.w3schools.com/css/css_dimension.asp" TargetMode="External"/><Relationship Id="rId6" Type="http://schemas.openxmlformats.org/officeDocument/2006/relationships/hyperlink" Target="https://www.w3schools.com/js/js_variables.asp" TargetMode="External"/><Relationship Id="rId7" Type="http://schemas.openxmlformats.org/officeDocument/2006/relationships/hyperlink" Target="https://www.w3schools.com/js/js_const.asp" TargetMode="External"/><Relationship Id="rId8" Type="http://schemas.openxmlformats.org/officeDocument/2006/relationships/hyperlink" Target="https://www.w3schools.com/js/js_arrays.asp"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Introducing Anime4You</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 new way to watch anime that fits your needs.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Elevator Pitch</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lang="en"/>
              <a:t>Hello, my name is Parth, I am a developer and </a:t>
            </a:r>
            <a:r>
              <a:rPr lang="en"/>
              <a:t>administrator</a:t>
            </a:r>
            <a:r>
              <a:rPr lang="en"/>
              <a:t> for the site Anime4you.</a:t>
            </a:r>
            <a:endParaRPr/>
          </a:p>
          <a:p>
            <a:pPr indent="0" lvl="0" marL="0" rtl="0" algn="l">
              <a:spcBef>
                <a:spcPts val="1200"/>
              </a:spcBef>
              <a:spcAft>
                <a:spcPts val="0"/>
              </a:spcAft>
              <a:buNone/>
            </a:pPr>
            <a:r>
              <a:rPr lang="en"/>
              <a:t>More than a third of the world’s population or 2.88 billion people watch anime, </a:t>
            </a:r>
            <a:r>
              <a:rPr lang="en"/>
              <a:t>a</a:t>
            </a:r>
            <a:r>
              <a:rPr lang="en"/>
              <a:t>nd probably half that population spends more time searching for anime then watching it.</a:t>
            </a:r>
            <a:endParaRPr/>
          </a:p>
          <a:p>
            <a:pPr indent="0" lvl="0" marL="0" rtl="0" algn="l">
              <a:spcBef>
                <a:spcPts val="1200"/>
              </a:spcBef>
              <a:spcAft>
                <a:spcPts val="0"/>
              </a:spcAft>
              <a:buNone/>
            </a:pPr>
            <a:r>
              <a:rPr lang="en"/>
              <a:t>Wouldn't</a:t>
            </a:r>
            <a:r>
              <a:rPr lang="en"/>
              <a:t> you like to find a site that is interactive, fun and a easy to use? introducing Anime4You a new way to watch anime.</a:t>
            </a:r>
            <a:endParaRPr/>
          </a:p>
          <a:p>
            <a:pPr indent="0" lvl="0" marL="0" rtl="0" algn="l">
              <a:spcBef>
                <a:spcPts val="1200"/>
              </a:spcBef>
              <a:spcAft>
                <a:spcPts val="0"/>
              </a:spcAft>
              <a:buNone/>
            </a:pPr>
            <a:r>
              <a:rPr lang="en"/>
              <a:t>We have spent hours developing the site and know the </a:t>
            </a:r>
            <a:r>
              <a:rPr lang="en"/>
              <a:t>fundamentals</a:t>
            </a:r>
            <a:r>
              <a:rPr lang="en"/>
              <a:t> of how to make the user experience </a:t>
            </a:r>
            <a:r>
              <a:rPr lang="en"/>
              <a:t>more</a:t>
            </a:r>
            <a:r>
              <a:rPr lang="en"/>
              <a:t> personalized. We have incorporated different divisions such as Anime Characters, where you can improve your knowledge of characters from animes. A section for Anime Shows, so you know what to watch. Anime Quotes, stay up to date on the latests quotes and generate 10 different quotes at a time. A section for popular shows just in case you need a little help finding that binge worthy show. There is also Anime Pictures where you can type a anime show and it generates a picture the </a:t>
            </a:r>
            <a:r>
              <a:rPr lang="en"/>
              <a:t>coincides</a:t>
            </a:r>
            <a:r>
              <a:rPr lang="en"/>
              <a:t> with the show. Lastly an About Us section to help relate to the </a:t>
            </a:r>
            <a:r>
              <a:rPr lang="en"/>
              <a:t>administrators and understand the great people responsible for this masterpiece. </a:t>
            </a:r>
            <a:endParaRPr/>
          </a:p>
          <a:p>
            <a:pPr indent="0" lvl="0" marL="0" rtl="0" algn="l">
              <a:spcBef>
                <a:spcPts val="1200"/>
              </a:spcBef>
              <a:spcAft>
                <a:spcPts val="1200"/>
              </a:spcAft>
              <a:buNone/>
            </a:pPr>
            <a:r>
              <a:rPr lang="en"/>
              <a:t>Try the site yourself you won’t regret it.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Concept</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62500" lnSpcReduction="10000"/>
          </a:bodyPr>
          <a:lstStyle/>
          <a:p>
            <a:pPr indent="0" lvl="0" marL="0" rtl="0" algn="l">
              <a:spcBef>
                <a:spcPts val="0"/>
              </a:spcBef>
              <a:spcAft>
                <a:spcPts val="0"/>
              </a:spcAft>
              <a:buClr>
                <a:schemeClr val="dk1"/>
              </a:buClr>
              <a:buSzPct val="61111"/>
              <a:buFont typeface="Arial"/>
              <a:buNone/>
            </a:pPr>
            <a:r>
              <a:rPr lang="en"/>
              <a:t>Description: Anime4You is a anime site personalized for your watching pleasure, know the in and outs of anime character, shows and quotes, also other neat elements to help you stay on top with the latest knowledge. </a:t>
            </a:r>
            <a:endParaRPr/>
          </a:p>
          <a:p>
            <a:pPr indent="0" lvl="0" marL="0" rtl="0" algn="l">
              <a:spcBef>
                <a:spcPts val="1200"/>
              </a:spcBef>
              <a:spcAft>
                <a:spcPts val="0"/>
              </a:spcAft>
              <a:buClr>
                <a:schemeClr val="dk1"/>
              </a:buClr>
              <a:buSzPct val="61111"/>
              <a:buFont typeface="Arial"/>
              <a:buNone/>
            </a:pPr>
            <a:r>
              <a:rPr lang="en"/>
              <a:t>Motivation: We at Anime4You, have a passion for anime and wanted to share that passion with others. We were tired of boring dull anime sites that were just too complicated to use, it was time for change.A group of our developers were eating lunch together one day and had a revelation, lets create a site to enhance the user experience and make anime interactive and fun. That is how we came up with the idea.</a:t>
            </a:r>
            <a:endParaRPr/>
          </a:p>
          <a:p>
            <a:pPr indent="0" lvl="0" marL="0" rtl="0" algn="l">
              <a:spcBef>
                <a:spcPts val="1200"/>
              </a:spcBef>
              <a:spcAft>
                <a:spcPts val="0"/>
              </a:spcAft>
              <a:buClr>
                <a:schemeClr val="dk1"/>
              </a:buClr>
              <a:buSzPct val="61111"/>
              <a:buFont typeface="Arial"/>
              <a:buNone/>
            </a:pPr>
            <a:r>
              <a:rPr lang="en"/>
              <a:t>User Story: Anime4You</a:t>
            </a:r>
            <a:endParaRPr/>
          </a:p>
          <a:p>
            <a:pPr indent="0" lvl="0" marL="0" rtl="0" algn="l">
              <a:spcBef>
                <a:spcPts val="1200"/>
              </a:spcBef>
              <a:spcAft>
                <a:spcPts val="0"/>
              </a:spcAft>
              <a:buClr>
                <a:schemeClr val="dk1"/>
              </a:buClr>
              <a:buSzPct val="61111"/>
              <a:buFont typeface="Arial"/>
              <a:buNone/>
            </a:pPr>
            <a:r>
              <a:rPr lang="en"/>
              <a:t>As a media consumer</a:t>
            </a:r>
            <a:endParaRPr/>
          </a:p>
          <a:p>
            <a:pPr indent="0" lvl="0" marL="0" rtl="0" algn="l">
              <a:spcBef>
                <a:spcPts val="1200"/>
              </a:spcBef>
              <a:spcAft>
                <a:spcPts val="0"/>
              </a:spcAft>
              <a:buClr>
                <a:schemeClr val="dk1"/>
              </a:buClr>
              <a:buSzPct val="61111"/>
              <a:buFont typeface="Arial"/>
              <a:buNone/>
            </a:pPr>
            <a:r>
              <a:rPr lang="en"/>
              <a:t>I want to use an ap to look for different anime tv shows and recommendations</a:t>
            </a:r>
            <a:endParaRPr/>
          </a:p>
          <a:p>
            <a:pPr indent="0" lvl="0" marL="0" rtl="0" algn="l">
              <a:spcBef>
                <a:spcPts val="1200"/>
              </a:spcBef>
              <a:spcAft>
                <a:spcPts val="0"/>
              </a:spcAft>
              <a:buClr>
                <a:schemeClr val="dk1"/>
              </a:buClr>
              <a:buSzPct val="61111"/>
              <a:buFont typeface="Arial"/>
              <a:buNone/>
            </a:pPr>
            <a:r>
              <a:rPr lang="en"/>
              <a:t>So that I can save the tv shows to watch later</a:t>
            </a:r>
            <a:endParaRPr/>
          </a:p>
          <a:p>
            <a:pPr indent="0" lvl="0" marL="0" rtl="0" algn="l">
              <a:spcBef>
                <a:spcPts val="1200"/>
              </a:spcBef>
              <a:spcAft>
                <a:spcPts val="0"/>
              </a:spcAft>
              <a:buClr>
                <a:schemeClr val="dk1"/>
              </a:buClr>
              <a:buSzPct val="61111"/>
              <a:buFont typeface="Arial"/>
              <a:buNone/>
            </a:pPr>
            <a:r>
              <a:rPr lang="en"/>
              <a:t>Followed by quotes for different anime characters.</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Process</a:t>
            </a:r>
            <a:endParaRPr/>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Technologies used Visual Studio Code, GitHub, and Internet.</a:t>
            </a:r>
            <a:endParaRPr/>
          </a:p>
          <a:p>
            <a:pPr indent="0" lvl="0" marL="0" rtl="0" algn="l">
              <a:spcBef>
                <a:spcPts val="1200"/>
              </a:spcBef>
              <a:spcAft>
                <a:spcPts val="0"/>
              </a:spcAft>
              <a:buNone/>
            </a:pPr>
            <a:r>
              <a:rPr lang="en"/>
              <a:t>Breakdown of tasks and roles, Alexia created Html.index and Kelsi and Parth improved upon it. Parth created About Us page Alexia and Kelsi improved upon it. Kelsi worked on styling Css Alexia and Parth improved upon it. Alexia worked on apis for quotes and tv shows and Parth and Kelsi improved upon it. Alexia created local storage, Parth and Kelsi improved upon it. Alexia created javascript code Parth and Kelsi improved upon it. Parth created Readme and also created powerpoint Alexia and Kelsi helped present it.</a:t>
            </a:r>
            <a:endParaRPr/>
          </a:p>
          <a:p>
            <a:pPr indent="0" lvl="0" marL="0" rtl="0" algn="l">
              <a:spcBef>
                <a:spcPts val="1200"/>
              </a:spcBef>
              <a:spcAft>
                <a:spcPts val="0"/>
              </a:spcAft>
              <a:buNone/>
            </a:pPr>
            <a:r>
              <a:rPr lang="en"/>
              <a:t>Challenges we </a:t>
            </a:r>
            <a:r>
              <a:rPr lang="en"/>
              <a:t>encountered</a:t>
            </a:r>
            <a:r>
              <a:rPr lang="en"/>
              <a:t> were merge conflicts through github. Styling issues through Css. Local storage setup and </a:t>
            </a:r>
            <a:r>
              <a:rPr lang="en"/>
              <a:t>infrastructure.</a:t>
            </a:r>
            <a:r>
              <a:rPr lang="en"/>
              <a:t> </a:t>
            </a:r>
            <a:endParaRPr/>
          </a:p>
          <a:p>
            <a:pPr indent="0" lvl="0" marL="0" rtl="0" algn="l">
              <a:spcBef>
                <a:spcPts val="1200"/>
              </a:spcBef>
              <a:spcAft>
                <a:spcPts val="1200"/>
              </a:spcAft>
              <a:buNone/>
            </a:pPr>
            <a:r>
              <a:rPr lang="en"/>
              <a:t>Successes we encountered was a working, html, about us page. Javascript and css that worked in conjunction to the html and about us page.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1800">
                <a:solidFill>
                  <a:schemeClr val="dk2"/>
                </a:solidFill>
              </a:rPr>
              <a:t>Demo</a:t>
            </a:r>
            <a:endParaRPr/>
          </a:p>
        </p:txBody>
      </p:sp>
      <p:sp>
        <p:nvSpPr>
          <p:cNvPr id="79" name="Google Shape;79;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0" name="Google Shape;80;p17"/>
          <p:cNvPicPr preferRelativeResize="0"/>
          <p:nvPr/>
        </p:nvPicPr>
        <p:blipFill>
          <a:blip r:embed="rId3">
            <a:alphaModFix/>
          </a:blip>
          <a:stretch>
            <a:fillRect/>
          </a:stretch>
        </p:blipFill>
        <p:spPr>
          <a:xfrm>
            <a:off x="445000" y="1273975"/>
            <a:ext cx="2307149" cy="1297774"/>
          </a:xfrm>
          <a:prstGeom prst="rect">
            <a:avLst/>
          </a:prstGeom>
          <a:noFill/>
          <a:ln>
            <a:noFill/>
          </a:ln>
        </p:spPr>
      </p:pic>
      <p:pic>
        <p:nvPicPr>
          <p:cNvPr id="81" name="Google Shape;81;p17"/>
          <p:cNvPicPr preferRelativeResize="0"/>
          <p:nvPr/>
        </p:nvPicPr>
        <p:blipFill>
          <a:blip r:embed="rId4">
            <a:alphaModFix/>
          </a:blip>
          <a:stretch>
            <a:fillRect/>
          </a:stretch>
        </p:blipFill>
        <p:spPr>
          <a:xfrm>
            <a:off x="2752150" y="1152475"/>
            <a:ext cx="2516299" cy="1415424"/>
          </a:xfrm>
          <a:prstGeom prst="rect">
            <a:avLst/>
          </a:prstGeom>
          <a:noFill/>
          <a:ln>
            <a:noFill/>
          </a:ln>
        </p:spPr>
      </p:pic>
      <p:pic>
        <p:nvPicPr>
          <p:cNvPr id="82" name="Google Shape;82;p17"/>
          <p:cNvPicPr preferRelativeResize="0"/>
          <p:nvPr/>
        </p:nvPicPr>
        <p:blipFill>
          <a:blip r:embed="rId5">
            <a:alphaModFix/>
          </a:blip>
          <a:stretch>
            <a:fillRect/>
          </a:stretch>
        </p:blipFill>
        <p:spPr>
          <a:xfrm>
            <a:off x="5268450" y="1190101"/>
            <a:ext cx="2516357" cy="1415424"/>
          </a:xfrm>
          <a:prstGeom prst="rect">
            <a:avLst/>
          </a:prstGeom>
          <a:noFill/>
          <a:ln>
            <a:noFill/>
          </a:ln>
        </p:spPr>
      </p:pic>
      <p:sp>
        <p:nvSpPr>
          <p:cNvPr id="83" name="Google Shape;83;p17"/>
          <p:cNvSpPr txBox="1"/>
          <p:nvPr/>
        </p:nvSpPr>
        <p:spPr>
          <a:xfrm>
            <a:off x="457425" y="2684550"/>
            <a:ext cx="222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Step 1: Home</a:t>
            </a:r>
            <a:endParaRPr/>
          </a:p>
        </p:txBody>
      </p:sp>
      <p:sp>
        <p:nvSpPr>
          <p:cNvPr id="84" name="Google Shape;84;p17"/>
          <p:cNvSpPr txBox="1"/>
          <p:nvPr/>
        </p:nvSpPr>
        <p:spPr>
          <a:xfrm>
            <a:off x="2806675" y="2705250"/>
            <a:ext cx="238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Step 2: Characters</a:t>
            </a:r>
            <a:endParaRPr/>
          </a:p>
        </p:txBody>
      </p:sp>
      <p:sp>
        <p:nvSpPr>
          <p:cNvPr id="85" name="Google Shape;85;p17"/>
          <p:cNvSpPr txBox="1"/>
          <p:nvPr/>
        </p:nvSpPr>
        <p:spPr>
          <a:xfrm>
            <a:off x="5471375" y="2702650"/>
            <a:ext cx="197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Step 3: Anime Shows</a:t>
            </a:r>
            <a:endParaRPr/>
          </a:p>
        </p:txBody>
      </p:sp>
      <p:pic>
        <p:nvPicPr>
          <p:cNvPr id="86" name="Google Shape;86;p17"/>
          <p:cNvPicPr preferRelativeResize="0"/>
          <p:nvPr/>
        </p:nvPicPr>
        <p:blipFill>
          <a:blip r:embed="rId6">
            <a:alphaModFix/>
          </a:blip>
          <a:stretch>
            <a:fillRect/>
          </a:stretch>
        </p:blipFill>
        <p:spPr>
          <a:xfrm>
            <a:off x="445000" y="3084750"/>
            <a:ext cx="2177126" cy="1224625"/>
          </a:xfrm>
          <a:prstGeom prst="rect">
            <a:avLst/>
          </a:prstGeom>
          <a:noFill/>
          <a:ln>
            <a:noFill/>
          </a:ln>
        </p:spPr>
      </p:pic>
      <p:sp>
        <p:nvSpPr>
          <p:cNvPr id="87" name="Google Shape;87;p17"/>
          <p:cNvSpPr txBox="1"/>
          <p:nvPr/>
        </p:nvSpPr>
        <p:spPr>
          <a:xfrm>
            <a:off x="550575" y="4361100"/>
            <a:ext cx="1976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Step 4: Anime Quotes</a:t>
            </a:r>
            <a:endParaRPr/>
          </a:p>
        </p:txBody>
      </p:sp>
      <p:pic>
        <p:nvPicPr>
          <p:cNvPr id="88" name="Google Shape;88;p17"/>
          <p:cNvPicPr preferRelativeResize="0"/>
          <p:nvPr/>
        </p:nvPicPr>
        <p:blipFill>
          <a:blip r:embed="rId7">
            <a:alphaModFix/>
          </a:blip>
          <a:stretch>
            <a:fillRect/>
          </a:stretch>
        </p:blipFill>
        <p:spPr>
          <a:xfrm>
            <a:off x="2682525" y="3048175"/>
            <a:ext cx="2307149" cy="1297771"/>
          </a:xfrm>
          <a:prstGeom prst="rect">
            <a:avLst/>
          </a:prstGeom>
          <a:noFill/>
          <a:ln>
            <a:noFill/>
          </a:ln>
        </p:spPr>
      </p:pic>
      <p:sp>
        <p:nvSpPr>
          <p:cNvPr id="89" name="Google Shape;89;p17"/>
          <p:cNvSpPr txBox="1"/>
          <p:nvPr/>
        </p:nvSpPr>
        <p:spPr>
          <a:xfrm>
            <a:off x="2888775" y="4423200"/>
            <a:ext cx="210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Step 5: Pictures</a:t>
            </a:r>
            <a:endParaRPr/>
          </a:p>
        </p:txBody>
      </p:sp>
      <p:pic>
        <p:nvPicPr>
          <p:cNvPr id="90" name="Google Shape;90;p17"/>
          <p:cNvPicPr preferRelativeResize="0"/>
          <p:nvPr/>
        </p:nvPicPr>
        <p:blipFill>
          <a:blip r:embed="rId8">
            <a:alphaModFix/>
          </a:blip>
          <a:stretch>
            <a:fillRect/>
          </a:stretch>
        </p:blipFill>
        <p:spPr>
          <a:xfrm>
            <a:off x="4989675" y="3048175"/>
            <a:ext cx="2382600" cy="1340207"/>
          </a:xfrm>
          <a:prstGeom prst="rect">
            <a:avLst/>
          </a:prstGeom>
          <a:noFill/>
          <a:ln>
            <a:noFill/>
          </a:ln>
        </p:spPr>
      </p:pic>
      <p:sp>
        <p:nvSpPr>
          <p:cNvPr id="91" name="Google Shape;91;p17"/>
          <p:cNvSpPr txBox="1"/>
          <p:nvPr/>
        </p:nvSpPr>
        <p:spPr>
          <a:xfrm>
            <a:off x="5425425" y="4423200"/>
            <a:ext cx="1511100" cy="6156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en"/>
              <a:t>Step 6: Popular Shows</a:t>
            </a:r>
            <a:endParaRPr/>
          </a:p>
        </p:txBody>
      </p:sp>
      <p:pic>
        <p:nvPicPr>
          <p:cNvPr id="92" name="Google Shape;92;p17"/>
          <p:cNvPicPr preferRelativeResize="0"/>
          <p:nvPr/>
        </p:nvPicPr>
        <p:blipFill>
          <a:blip r:embed="rId9">
            <a:alphaModFix/>
          </a:blip>
          <a:stretch>
            <a:fillRect/>
          </a:stretch>
        </p:blipFill>
        <p:spPr>
          <a:xfrm>
            <a:off x="7327175" y="3199975"/>
            <a:ext cx="2048846" cy="1152476"/>
          </a:xfrm>
          <a:prstGeom prst="rect">
            <a:avLst/>
          </a:prstGeom>
          <a:noFill/>
          <a:ln>
            <a:noFill/>
          </a:ln>
        </p:spPr>
      </p:pic>
      <p:sp>
        <p:nvSpPr>
          <p:cNvPr id="93" name="Google Shape;93;p17"/>
          <p:cNvSpPr txBox="1"/>
          <p:nvPr/>
        </p:nvSpPr>
        <p:spPr>
          <a:xfrm>
            <a:off x="7691450" y="4609475"/>
            <a:ext cx="1304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Step 7:About Us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Directions for future development</a:t>
            </a:r>
            <a:endParaRPr/>
          </a:p>
        </p:txBody>
      </p:sp>
      <p:sp>
        <p:nvSpPr>
          <p:cNvPr id="99" name="Google Shape;99;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Want to implement favorite tv shows list.</a:t>
            </a:r>
            <a:endParaRPr/>
          </a:p>
          <a:p>
            <a:pPr indent="0" lvl="0" marL="0" rtl="0" algn="l">
              <a:spcBef>
                <a:spcPts val="1200"/>
              </a:spcBef>
              <a:spcAft>
                <a:spcPts val="0"/>
              </a:spcAft>
              <a:buNone/>
            </a:pPr>
            <a:r>
              <a:rPr lang="en"/>
              <a:t>Implement forums page.</a:t>
            </a:r>
            <a:endParaRPr/>
          </a:p>
          <a:p>
            <a:pPr indent="0" lvl="0" marL="0" rtl="0" algn="l">
              <a:spcBef>
                <a:spcPts val="1200"/>
              </a:spcBef>
              <a:spcAft>
                <a:spcPts val="0"/>
              </a:spcAft>
              <a:buNone/>
            </a:pPr>
            <a:r>
              <a:rPr lang="en"/>
              <a:t>Implement chat feature.</a:t>
            </a:r>
            <a:endParaRPr/>
          </a:p>
          <a:p>
            <a:pPr indent="0" lvl="0" marL="0" rtl="0" algn="l">
              <a:spcBef>
                <a:spcPts val="1200"/>
              </a:spcBef>
              <a:spcAft>
                <a:spcPts val="0"/>
              </a:spcAft>
              <a:buNone/>
            </a:pPr>
            <a:r>
              <a:rPr lang="en"/>
              <a:t>Implement login user and password for guests.</a:t>
            </a:r>
            <a:endParaRPr/>
          </a:p>
          <a:p>
            <a:pPr indent="0" lvl="0" marL="0" rtl="0" algn="l">
              <a:spcBef>
                <a:spcPts val="1200"/>
              </a:spcBef>
              <a:spcAft>
                <a:spcPts val="1200"/>
              </a:spcAft>
              <a:buNone/>
            </a:pPr>
            <a:r>
              <a:rPr lang="en"/>
              <a:t>Implement watch anime on the site with dedicated video player feature.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Links</a:t>
            </a:r>
            <a:endParaRPr/>
          </a:p>
        </p:txBody>
      </p:sp>
      <p:sp>
        <p:nvSpPr>
          <p:cNvPr id="105" name="Google Shape;10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n" sz="1050" u="sng">
                <a:solidFill>
                  <a:schemeClr val="hlink"/>
                </a:solidFill>
                <a:highlight>
                  <a:srgbClr val="FFFFFF"/>
                </a:highlight>
                <a:latin typeface="Courier New"/>
                <a:ea typeface="Courier New"/>
                <a:cs typeface="Courier New"/>
                <a:sym typeface="Courier New"/>
                <a:hlinkClick r:id="rId3"/>
              </a:rPr>
              <a:t>https://www.w3schools.com/html/html_css.asp</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u="sng">
                <a:solidFill>
                  <a:schemeClr val="hlink"/>
                </a:solidFill>
                <a:highlight>
                  <a:srgbClr val="FFFFFF"/>
                </a:highlight>
                <a:latin typeface="Courier New"/>
                <a:ea typeface="Courier New"/>
                <a:cs typeface="Courier New"/>
                <a:sym typeface="Courier New"/>
                <a:hlinkClick r:id="rId4"/>
              </a:rPr>
              <a:t>https://www.w3schools.com/html/html_scripts.asp</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u="sng">
                <a:solidFill>
                  <a:schemeClr val="hlink"/>
                </a:solidFill>
                <a:highlight>
                  <a:srgbClr val="FFFFFF"/>
                </a:highlight>
                <a:latin typeface="Courier New"/>
                <a:ea typeface="Courier New"/>
                <a:cs typeface="Courier New"/>
                <a:sym typeface="Courier New"/>
                <a:hlinkClick r:id="rId5"/>
              </a:rPr>
              <a:t>https://www.w3schools.com/css/css_dimension.asp</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u="sng">
                <a:solidFill>
                  <a:schemeClr val="hlink"/>
                </a:solidFill>
                <a:highlight>
                  <a:srgbClr val="FFFFFF"/>
                </a:highlight>
                <a:latin typeface="Courier New"/>
                <a:ea typeface="Courier New"/>
                <a:cs typeface="Courier New"/>
                <a:sym typeface="Courier New"/>
                <a:hlinkClick r:id="rId6"/>
              </a:rPr>
              <a:t>https://www.w3schools.com/js/js_variables.asp</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u="sng">
                <a:solidFill>
                  <a:schemeClr val="hlink"/>
                </a:solidFill>
                <a:highlight>
                  <a:srgbClr val="FFFFFF"/>
                </a:highlight>
                <a:latin typeface="Courier New"/>
                <a:ea typeface="Courier New"/>
                <a:cs typeface="Courier New"/>
                <a:sym typeface="Courier New"/>
                <a:hlinkClick r:id="rId7"/>
              </a:rPr>
              <a:t>https://www.w3schools.com/js/js_const.asp</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en" sz="1050" u="sng">
                <a:solidFill>
                  <a:schemeClr val="hlink"/>
                </a:solidFill>
                <a:highlight>
                  <a:srgbClr val="FFFFFF"/>
                </a:highlight>
                <a:latin typeface="Courier New"/>
                <a:ea typeface="Courier New"/>
                <a:cs typeface="Courier New"/>
                <a:sym typeface="Courier New"/>
                <a:hlinkClick r:id="rId8"/>
              </a:rPr>
              <a:t>https://www.w3schools.com/js/js_arrays.asp</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